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60" r:id="rId2"/>
    <p:sldId id="259" r:id="rId3"/>
    <p:sldId id="261" r:id="rId4"/>
    <p:sldId id="262" r:id="rId5"/>
    <p:sldId id="263" r:id="rId6"/>
    <p:sldId id="264" r:id="rId7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2716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971043"/>
              </p:ext>
            </p:extLst>
          </p:nvPr>
        </p:nvGraphicFramePr>
        <p:xfrm>
          <a:off x="770966" y="1129091"/>
          <a:ext cx="10856255" cy="37338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146020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33376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37965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7075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2166884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10,000.00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10,000.00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México D.F.                        Del 2 al 3 de Junio del 2026.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Asistir a la Sesión de trabajo de la Coordinación de Seguridad Pública Municipal.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No se otorgan gastos de representación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con las funciones y atribuciones de la Comisaría de Seguridad y Protección Ciudadana.</a:t>
                      </a: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junio de 2026, no se generan gastos de representación, debido  a que no esta dentro de las facultades del decreto de creación de la Comisaría de Seguridad y Protección Ciudadana, publicado del 16 de abril de 2021. </a:t>
                      </a: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431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34" y="35397"/>
            <a:ext cx="1634041" cy="93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258" y="169406"/>
            <a:ext cx="1713510" cy="727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631729"/>
              </p:ext>
            </p:extLst>
          </p:nvPr>
        </p:nvGraphicFramePr>
        <p:xfrm>
          <a:off x="770966" y="1036248"/>
          <a:ext cx="10856255" cy="4115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33531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53378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6071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113156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394512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54,000.00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54,000.00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México D.F.                        Del 3 al 9 de Junio del 2026.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Realizar investigación de conductas delictivas, para seguimiento de cuatro robos a casa habitación en Saltillo, Coahuila.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No se otorgan gastos de representación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con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junio de 2026, no se generan gastos de representación, debido  a que no esta dentro de las facultades del decreto de creación de la Comisaría de Seguridad y Protección Ciudadana, publicado del 16 de abril de 2021. </a:t>
                      </a: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700144" cy="972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624" y="169406"/>
            <a:ext cx="1700144" cy="721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664067"/>
              </p:ext>
            </p:extLst>
          </p:nvPr>
        </p:nvGraphicFramePr>
        <p:xfrm>
          <a:off x="770966" y="1034070"/>
          <a:ext cx="10856255" cy="40652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288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59494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110875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366401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23,000.00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23,000.00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México D.F.                        Del 10 al 12 de Junio del 2026.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Continuar con la investigación de conductas delictivas, para seguimiento de cuatro robos a casa habitación en Saltillo, Coahuila.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No se otorgan gastos de representación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junio de 2026, no se generan gastos de representación, debido  a que no esta dentro de las facultades del decreto de creación de la Comisaría de Seguridad y Protección Ciudadana, publicado del 16 de abril de 2021. </a:t>
                      </a: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962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8"/>
            <a:ext cx="1547743" cy="88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553" y="169406"/>
            <a:ext cx="1682215" cy="713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102266"/>
              </p:ext>
            </p:extLst>
          </p:nvPr>
        </p:nvGraphicFramePr>
        <p:xfrm>
          <a:off x="1030941" y="969043"/>
          <a:ext cx="10542492" cy="3961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146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61553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7450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879381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00198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61553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4424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11652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31498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64938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4223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857594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16516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49489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59130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104911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448350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13,350.00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Comprobado $10,749.25     Reintegrado   $2,600.75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San Luis Potosí                 Del 10 al 11 de Junio del 2026.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Acompañamiento a Funcionario Público de San Luis Potosí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No se otorgan gastos de representación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junio de 2026, no se generan gastos de representación, debido  a que no esta dentro de las facultades del decreto de creación de la Comisaría de Seguridad y Protección Ciudadana, publicado del 16 de abril de 2021. </a:t>
                      </a: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56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458097" cy="834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94" y="169406"/>
            <a:ext cx="1522974" cy="64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999249"/>
              </p:ext>
            </p:extLst>
          </p:nvPr>
        </p:nvGraphicFramePr>
        <p:xfrm>
          <a:off x="770966" y="987154"/>
          <a:ext cx="10856255" cy="41318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35024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53719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61106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113879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403427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2,386.00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2,386.00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Aeropuerto de Monterrey, N.L.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Traslado al Aeropuerto de Monterrey N.L.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No se otorgan gastos de representación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junio de 2026, no se generan gastos de representación, debido  a que no esta dentro de las facultades del decreto de creación de la Comisaría de Seguridad y Protección Ciudadana, publicado del 16 de abril de 2021. </a:t>
                      </a: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832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547743" cy="88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025" y="169406"/>
            <a:ext cx="1547743" cy="656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773066"/>
              </p:ext>
            </p:extLst>
          </p:nvPr>
        </p:nvGraphicFramePr>
        <p:xfrm>
          <a:off x="986118" y="987154"/>
          <a:ext cx="10631579" cy="40075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328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67143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81045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886812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0442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67143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50537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19356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41059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73938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48502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873291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23446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510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58096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108269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509740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23,378.00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23,378.00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México D.F.                          Del 10 al 15 de Junio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Continuar con la investigación de conductas delictivas, para seguimiento de cuatro robos a casa habitación en Saltillo, Coahuila.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No se otorgan gastos de representación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02/06/2026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junio de 2026, no se generan gastos de representación, debido  a que no esta dentro de las facultades del decreto de creación de la Comisaría de Seguridad y Protección Ciudadana, publicado del 16 de abril de 2021. </a:t>
                      </a: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09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2500</TotalTime>
  <Words>3004</Words>
  <Application>Microsoft Office PowerPoint</Application>
  <PresentationFormat>Panorámica</PresentationFormat>
  <Paragraphs>217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</cp:lastModifiedBy>
  <cp:revision>147</cp:revision>
  <cp:lastPrinted>2018-02-13T17:09:28Z</cp:lastPrinted>
  <dcterms:created xsi:type="dcterms:W3CDTF">2018-02-03T22:13:09Z</dcterms:created>
  <dcterms:modified xsi:type="dcterms:W3CDTF">2026-07-01T20:12:41Z</dcterms:modified>
</cp:coreProperties>
</file>